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775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378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905748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320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2402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222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503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530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251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260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363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104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078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228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473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855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0634-0F43-4613-BD32-458554230A0A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41C2002-97AA-420D-B94F-66F5B71C59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87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Философия свободного программного обеспечения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132150" y="273979"/>
            <a:ext cx="3044423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Презентацию подготовил</a:t>
            </a:r>
          </a:p>
          <a:p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студент РГПУ им. А.И. Герцена,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ИКНиТО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4 курса,</a:t>
            </a:r>
          </a:p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специальности ИВТ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Бахурев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Николай</a:t>
            </a:r>
            <a:endParaRPr lang="ru-RU" sz="1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2844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354" y="3080707"/>
            <a:ext cx="8911687" cy="128089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201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software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Свободное </a:t>
            </a:r>
            <a:r>
              <a:rPr lang="ru-RU" dirty="0"/>
              <a:t>программное обеспечение (СПО) — программное обеспечение с открытым исходным кодом, которое создается и распространяется по принципу «четырех свобод», что позволяет пользователям неограниченно изучать, исследовать, дополнять, исправлять и настраивать программу под свои нужды</a:t>
            </a:r>
            <a:r>
              <a:rPr lang="ru-RU" dirty="0" smtClean="0"/>
              <a:t>.</a:t>
            </a:r>
          </a:p>
          <a:p>
            <a:r>
              <a:rPr lang="ru-RU" i="1" dirty="0"/>
              <a:t>«Что такое свободное программное обеспечение? Это программное обеспечение, которое уважает вашу личную свободу и свободу вашего сообщества. Оно свободно, как сама свобода. Речь не идет о цене. Сегодня я вообще не собираюсь говорить про цену. Итак, </a:t>
            </a:r>
            <a:r>
              <a:rPr lang="ru-RU" i="1" dirty="0" err="1"/>
              <a:t>svobodnoye</a:t>
            </a:r>
            <a:r>
              <a:rPr lang="ru-RU" i="1" dirty="0"/>
              <a:t> ПО. Оно не обязательно </a:t>
            </a:r>
            <a:r>
              <a:rPr lang="ru-RU" i="1" dirty="0" err="1"/>
              <a:t>besplatnoye</a:t>
            </a:r>
            <a:r>
              <a:rPr lang="ru-RU" i="1" dirty="0"/>
              <a:t>, но это просто деталь».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2832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Философия </a:t>
            </a:r>
            <a:r>
              <a:rPr lang="en-US" dirty="0"/>
              <a:t>free software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Free to use. </a:t>
            </a:r>
            <a:r>
              <a:rPr lang="ru-RU" dirty="0"/>
              <a:t>Нулевая </a:t>
            </a:r>
            <a:r>
              <a:rPr lang="ru-RU" dirty="0" smtClean="0"/>
              <a:t>свобода</a:t>
            </a:r>
          </a:p>
          <a:p>
            <a:r>
              <a:rPr lang="en-US" dirty="0"/>
              <a:t>Open source. </a:t>
            </a:r>
            <a:r>
              <a:rPr lang="ru-RU" dirty="0"/>
              <a:t>Первая </a:t>
            </a:r>
            <a:r>
              <a:rPr lang="ru-RU" dirty="0" smtClean="0"/>
              <a:t>свобода</a:t>
            </a:r>
            <a:endParaRPr lang="ru-RU" dirty="0"/>
          </a:p>
          <a:p>
            <a:r>
              <a:rPr lang="en-US" dirty="0"/>
              <a:t>Copy left. </a:t>
            </a:r>
            <a:r>
              <a:rPr lang="ru-RU" dirty="0"/>
              <a:t>Вторая </a:t>
            </a:r>
            <a:r>
              <a:rPr lang="ru-RU" dirty="0" smtClean="0"/>
              <a:t>свобода</a:t>
            </a:r>
          </a:p>
          <a:p>
            <a:r>
              <a:rPr lang="en-US" dirty="0"/>
              <a:t>Free to commit. </a:t>
            </a:r>
            <a:r>
              <a:rPr lang="ru-RU" dirty="0"/>
              <a:t>Третья свобода</a:t>
            </a:r>
          </a:p>
        </p:txBody>
      </p:sp>
    </p:spTree>
    <p:extLst>
      <p:ext uri="{BB962C8B-B14F-4D97-AF65-F5344CB8AC3E}">
        <p14:creationId xmlns:p14="http://schemas.microsoft.com/office/powerpoint/2010/main" val="1417821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Немного статистики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1000 </a:t>
            </a:r>
            <a:r>
              <a:rPr lang="ru-RU" dirty="0"/>
              <a:t>строк кода от сорока пяти самых популярных открытых программ в среднем приходится </a:t>
            </a:r>
            <a:r>
              <a:rPr lang="ru-RU" b="1" dirty="0"/>
              <a:t>0,45</a:t>
            </a:r>
            <a:r>
              <a:rPr lang="ru-RU" dirty="0"/>
              <a:t> ошибок, а на такое же количество строк кода сорока одной самой популярной программы </a:t>
            </a:r>
            <a:r>
              <a:rPr lang="ru-RU" dirty="0" err="1"/>
              <a:t>проприетарного</a:t>
            </a:r>
            <a:r>
              <a:rPr lang="ru-RU" dirty="0"/>
              <a:t> ПО количество ошибок равняется </a:t>
            </a:r>
            <a:r>
              <a:rPr lang="ru-RU" b="1" dirty="0" smtClean="0"/>
              <a:t>0,64</a:t>
            </a:r>
            <a:r>
              <a:rPr lang="ru-RU" dirty="0" smtClean="0"/>
              <a:t>.</a:t>
            </a:r>
          </a:p>
          <a:p>
            <a:r>
              <a:rPr lang="ru-RU" dirty="0" smtClean="0"/>
              <a:t>Это </a:t>
            </a:r>
            <a:r>
              <a:rPr lang="ru-RU" dirty="0"/>
              <a:t>может свидетельствовать о том, что модель свободной разработки и распространения ПО не уступает, а иногда и превышает по качеству аналогичные несвободные модели.</a:t>
            </a:r>
          </a:p>
        </p:txBody>
      </p:sp>
    </p:spTree>
    <p:extLst>
      <p:ext uri="{BB962C8B-B14F-4D97-AF65-F5344CB8AC3E}">
        <p14:creationId xmlns:p14="http://schemas.microsoft.com/office/powerpoint/2010/main" val="4123093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Доля веб-серверов </a:t>
            </a:r>
            <a:endParaRPr lang="ru-RU" dirty="0"/>
          </a:p>
        </p:txBody>
      </p:sp>
      <p:pic>
        <p:nvPicPr>
          <p:cNvPr id="1026" name="Picture 2" descr="https://commons.com.ua/file/uploads/2017/04/28/copyleft-1_a5eObT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925" y="3707050"/>
            <a:ext cx="8191500" cy="229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92925" y="1905000"/>
            <a:ext cx="81915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E3E3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Подтверждением способности подхода СПО обеспечивать рынок продуктами, не уступающими по качеству </a:t>
            </a:r>
            <a:r>
              <a:rPr lang="ru-RU" dirty="0" err="1" smtClean="0">
                <a:solidFill>
                  <a:srgbClr val="3E3E3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проприетарным</a:t>
            </a:r>
            <a:r>
              <a:rPr lang="ru-RU" dirty="0" smtClean="0">
                <a:solidFill>
                  <a:srgbClr val="3E3E3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может служить веб-сервер </a:t>
            </a:r>
            <a:r>
              <a:rPr lang="ru-RU" dirty="0" err="1" smtClean="0">
                <a:solidFill>
                  <a:srgbClr val="3E3E3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Apache</a:t>
            </a:r>
            <a:r>
              <a:rPr lang="ru-RU" dirty="0" smtClean="0">
                <a:solidFill>
                  <a:srgbClr val="3E3E3E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7519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Популярность языков программирования</a:t>
            </a:r>
          </a:p>
        </p:txBody>
      </p:sp>
      <p:pic>
        <p:nvPicPr>
          <p:cNvPr id="2050" name="Picture 2" descr="https://commons.com.ua/file/uploads/2017/04/28/copyleft-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924" y="2122520"/>
            <a:ext cx="8372261" cy="382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655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Еще один плюс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Но кроме непосредственной производственной пользы, открытый исходный код также дает множество возможностей для образования. </a:t>
            </a:r>
            <a:endParaRPr lang="ru-RU" dirty="0" smtClean="0"/>
          </a:p>
          <a:p>
            <a:r>
              <a:rPr lang="ru-RU" dirty="0" smtClean="0"/>
              <a:t>Особенно </a:t>
            </a:r>
            <a:r>
              <a:rPr lang="ru-RU" dirty="0"/>
              <a:t>ощутима эта польза для людей, непосредственно обучающихся в сфере программирования. </a:t>
            </a:r>
            <a:endParaRPr lang="ru-RU" dirty="0" smtClean="0"/>
          </a:p>
          <a:p>
            <a:r>
              <a:rPr lang="ru-RU" dirty="0" smtClean="0"/>
              <a:t>Причины </a:t>
            </a:r>
            <a:r>
              <a:rPr lang="ru-RU" dirty="0"/>
              <a:t>этого просты: если студент имеет возможность изучить принципы работы программы, особенности ее построения, пути, которыми достигал/и создатель/и выполнения необходимых задач, то обучение станет в разы более эффективным.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572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Существование </a:t>
            </a:r>
            <a:r>
              <a:rPr lang="ru-RU" dirty="0" err="1"/>
              <a:t>free</a:t>
            </a:r>
            <a:r>
              <a:rPr lang="ru-RU" dirty="0"/>
              <a:t> </a:t>
            </a:r>
            <a:r>
              <a:rPr lang="ru-RU" dirty="0" err="1"/>
              <a:t>software</a:t>
            </a:r>
            <a:r>
              <a:rPr lang="ru-RU" dirty="0"/>
              <a:t> уже стало своеобразной кибернетической революцией. </a:t>
            </a:r>
            <a:endParaRPr lang="ru-RU" dirty="0" smtClean="0"/>
          </a:p>
          <a:p>
            <a:r>
              <a:rPr lang="ru-RU" dirty="0" smtClean="0"/>
              <a:t>Оно </a:t>
            </a:r>
            <a:r>
              <a:rPr lang="ru-RU" dirty="0"/>
              <a:t>показало как неспособность капитализма решить свои проблемы самостоятельно, так и его потрясающую гибкость. </a:t>
            </a:r>
            <a:endParaRPr lang="ru-RU" dirty="0" smtClean="0"/>
          </a:p>
          <a:p>
            <a:r>
              <a:rPr lang="ru-RU" dirty="0" smtClean="0"/>
              <a:t>До</a:t>
            </a:r>
            <a:r>
              <a:rPr lang="ru-RU" dirty="0"/>
              <a:t> этого некоторые виды человеческой деятельности также опережали свое время (например, паровой двигатель Герона), но они не находили применения, так как общества того времени не испытывали в них потребности. </a:t>
            </a:r>
            <a:endParaRPr lang="ru-RU" dirty="0" smtClean="0"/>
          </a:p>
          <a:p>
            <a:r>
              <a:rPr lang="ru-RU" dirty="0" smtClean="0"/>
              <a:t>Капитализм</a:t>
            </a:r>
            <a:r>
              <a:rPr lang="ru-RU" dirty="0"/>
              <a:t> же смог частично приспособить, казалось бы, противоречащую ему вещь, потребности в которой не должно было возникнуть, однако господствующий вид дистрибуции не смог справится с некоторыми проблемами.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627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https://commons.com.ua/en/free-software/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91227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</TotalTime>
  <Words>192</Words>
  <Application>Microsoft Office PowerPoint</Application>
  <PresentationFormat>Широкоэкранный</PresentationFormat>
  <Paragraphs>31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Century Gothic</vt:lpstr>
      <vt:lpstr>Wingdings 3</vt:lpstr>
      <vt:lpstr>Легкий дым</vt:lpstr>
      <vt:lpstr>Философия свободного программного обеспечения</vt:lpstr>
      <vt:lpstr>Free software</vt:lpstr>
      <vt:lpstr>Философия free software</vt:lpstr>
      <vt:lpstr>Немного статистики</vt:lpstr>
      <vt:lpstr>Доля веб-серверов </vt:lpstr>
      <vt:lpstr>Популярность языков программирования</vt:lpstr>
      <vt:lpstr>Еще один плюс</vt:lpstr>
      <vt:lpstr>Презентация PowerPoint</vt:lpstr>
      <vt:lpstr>Источник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Философия свободного программного обеспечения</dc:title>
  <dc:creator>NickB</dc:creator>
  <cp:lastModifiedBy>NickB</cp:lastModifiedBy>
  <cp:revision>4</cp:revision>
  <dcterms:created xsi:type="dcterms:W3CDTF">2019-05-07T22:36:30Z</dcterms:created>
  <dcterms:modified xsi:type="dcterms:W3CDTF">2019-05-07T22:51:39Z</dcterms:modified>
</cp:coreProperties>
</file>